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E2E7FE-68CC-4079-8FA7-77BC0A265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7AA0C24-7E2C-4F22-80CE-51A6C68DF4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4D71DC3-A3D2-417D-8A4B-CE8CF3558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273CD8F-549C-4F04-BC69-69A484AE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798F25-84DD-4616-B4F4-2B922886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711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E328BC-1D28-4FB5-835E-82C9E3B9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362DA2-D626-4941-AC1B-9B4FF4F02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723F015-0E82-4BA1-8187-410E8E546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89AE73-C9D7-42B3-98DC-49454711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1D52AEE-5039-45D9-B22D-418799599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242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7F30E8-1F22-4373-B5DF-027E0E3C6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68A6056-86F0-4DEF-B3B2-599192BC1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83560E-B6FD-4794-990F-889E93A8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7B4FB4-4249-45E4-B2EA-518608235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94033D-9BFD-4BEC-8C70-7663C28A2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61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BF177F-DCAA-4E9A-A978-4819360F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0A88FA-BC8E-4FFC-A5D2-2A6D876A4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C42616F-0791-47C5-9358-3BD56FD36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1EA07E9-ACE1-4669-A0CB-DBEDC3577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4FDAE6B-9EE4-421E-BD24-173E4B3D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34B51E-BDFA-49FF-91F0-5518F0E3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865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FE14F2-F93E-41F5-9CE4-EEEEF0EB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67CC50-B821-4D8D-B69D-5E1034603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95555A5-596A-46AC-B41A-555550B39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79CA0FA-ED58-416E-8954-1890F098E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88AE2FF-886E-47A0-B3FE-205F4CE19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AC9CEE8-84C1-452D-9144-D311D3D8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0FFF363-F9F2-45A2-A8AC-BF539B62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4B6157A-9B34-4A08-A6BD-95E54804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306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CF0050-ECC6-43E4-880B-A705C1AE9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AE94A37-65D4-4B31-9786-FF21FAF2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D4BE7EF-6835-47E9-9FE9-CB3C3C556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31E5B25-3D7F-4847-8941-652060FBF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860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D29E069-80D9-4221-8709-FD514D21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52C1BEA-EF53-4818-9DB1-8B3E106C0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E07B88-CE39-4D89-BDD9-F3BCCF5C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48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50EEFF-2CB9-4C36-9D62-258D6A79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59A731-A93E-44C5-8F9E-9F5FE45A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439D7A2-CE6C-44EA-AB2D-B79A7EC5D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4628902-C172-4DFF-B6E1-E6E96A81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42E32FB-7446-48C7-B452-5AB9A6F6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A04C418-0515-430E-9561-A954B8B8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456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592F3D-E252-494C-A745-D3E2D674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D6D447E-3AA3-4BDF-A2F6-A7252277E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F7F8C25-D1F2-48BD-AF72-34DF6A668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72C2555-E900-407B-BD8A-BC17206F5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C6FCA85-3B48-4E81-9105-862682F2F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967B0AD-262A-46C2-BB01-B5B3EFBD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5489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646CF6-27C7-41E0-AB2D-F882EBB5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5FB919B-E944-4EBC-954D-356F3A322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E20DE4-85B6-4B9E-9B77-A5590A63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2F70B1E-CB6E-477A-8AA2-F5642CD5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D42029-F36E-4E50-844C-E4BD4D03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753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8B2E640-F764-493B-94FE-E0AA1303D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D4CF4E7-6C7A-458E-864E-1B3562653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DD806BF-606D-4E1E-8B50-3391B767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786B95A-4726-49F5-A6A9-DFCFE9D8B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18BA96E-B76B-4F10-89A4-453AF0E9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348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6F89898-3563-4452-B877-A02F89C42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04FB50-683D-494F-9F9F-B4C3B99EC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726182-7CD3-46DC-8BA3-83AAFA9CA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C842-74FE-459D-9558-40C20F3A2CD0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D68862-316B-4975-92F3-DBC3284AC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1AD72C3-24D0-466B-8F14-45EBEBBB8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0A614-118D-4269-B912-FA2167BE29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05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72194F-F4FB-49E0-A91F-6DF73B89B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F9F9EAF-CFB8-46F9-BF06-165C67A23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HAFTA</a:t>
            </a:r>
          </a:p>
        </p:txBody>
      </p:sp>
    </p:spTree>
    <p:extLst>
      <p:ext uri="{BB962C8B-B14F-4D97-AF65-F5344CB8AC3E}">
        <p14:creationId xmlns:p14="http://schemas.microsoft.com/office/powerpoint/2010/main" val="15927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3A4F50-5073-462B-904E-DF0BF30E8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0505"/>
            <a:ext cx="10515600" cy="5656458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AYIPLI MAL VE HİZMETLER</a:t>
            </a:r>
          </a:p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AYIPLI MAL NEDİR?</a:t>
            </a:r>
          </a:p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AYIPLI HİZMET NEDİR?</a:t>
            </a:r>
          </a:p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AYIP TÜRLERİ</a:t>
            </a:r>
          </a:p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AYIPTAN DOĞAN SORUMLULUĞUN ŞARTLARI</a:t>
            </a:r>
          </a:p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İSPAT YÜKÜ</a:t>
            </a:r>
          </a:p>
          <a:p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ALICININ AYIPTAN DOĞAN SORUMLULUĞA İLİŞKİN HAKLARI</a:t>
            </a:r>
          </a:p>
          <a:p>
            <a:r>
              <a:rPr lang="tr-TR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ŞEKLİ ŞARTLAR</a:t>
            </a:r>
          </a:p>
          <a:p>
            <a:pPr marL="0" indent="0">
              <a:buNone/>
            </a:pP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29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3FBFFB-1D36-4D6A-BB83-C88D25A0E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6775"/>
            <a:ext cx="10515600" cy="5600188"/>
          </a:xfrm>
        </p:spPr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3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Tüketicinin seçimlik hakları (TKHK. m. 11)</a:t>
            </a:r>
            <a:endParaRPr kumimoji="0" lang="tr-TR" sz="3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SÖZLEŞMEDEN DÖNME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SATILANI ALIKOYUP AYIP ORANINDA BEDELDEN İNDİRİM İSTEME</a:t>
            </a: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AŞIRI MASRAF GEREKTİRMEDİĞİ TAKDİRDE BÜTÜN MASRAFLARI SATICIYA AİT OLMAK ÜZERE SATILANIN ONARILMASINI İSTEME</a:t>
            </a: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AYIPSIZ BİR BENZERİ İLE DEĞİŞTİRİLMESİNİ İSTEME</a:t>
            </a:r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tr-TR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AYIPLI MAL VE AYIPLI HİZMETTE ZAMANAŞIMI SÜRELERİ</a:t>
            </a:r>
          </a:p>
          <a:p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7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78</Words>
  <Application>Microsoft Office PowerPoint</Application>
  <PresentationFormat>Geniş ekran</PresentationFormat>
  <Paragraphs>16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Wingdings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TÜKETİCİ HUKUKU</dc:title>
  <dc:creator>zeynep özcan</dc:creator>
  <cp:lastModifiedBy>zeynep özcan</cp:lastModifiedBy>
  <cp:revision>3</cp:revision>
  <dcterms:created xsi:type="dcterms:W3CDTF">2020-10-02T07:55:00Z</dcterms:created>
  <dcterms:modified xsi:type="dcterms:W3CDTF">2020-10-02T08:03:06Z</dcterms:modified>
</cp:coreProperties>
</file>